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6" r:id="rId5"/>
    <p:sldId id="260" r:id="rId6"/>
    <p:sldId id="258" r:id="rId7"/>
    <p:sldId id="261" r:id="rId8"/>
    <p:sldId id="270" r:id="rId9"/>
    <p:sldId id="266" r:id="rId10"/>
    <p:sldId id="269" r:id="rId11"/>
  </p:sldIdLst>
  <p:sldSz cx="12192000" cy="6858000"/>
  <p:notesSz cx="6858000" cy="9144000"/>
  <p:embeddedFontLst>
    <p:embeddedFont>
      <p:font typeface="a견나루" panose="02020600000000000000" pitchFamily="18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150"/>
    <a:srgbClr val="028F4F"/>
    <a:srgbClr val="FA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8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3D78B-C7A1-4099-B11E-E415707E64B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DC1D8-F117-4D77-ADE2-7A0D021C7F9D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6167D4D5-81DB-480A-A271-C3449E67278D}" type="parTrans" cxnId="{FB9072CA-2858-42EF-B7FE-1247A76B9AA9}">
      <dgm:prSet/>
      <dgm:spPr/>
      <dgm:t>
        <a:bodyPr/>
        <a:lstStyle/>
        <a:p>
          <a:endParaRPr lang="en-US"/>
        </a:p>
      </dgm:t>
    </dgm:pt>
    <dgm:pt modelId="{4690721C-277D-4A51-814E-E564C0382974}" type="sibTrans" cxnId="{FB9072CA-2858-42EF-B7FE-1247A76B9AA9}">
      <dgm:prSet/>
      <dgm:spPr/>
      <dgm:t>
        <a:bodyPr/>
        <a:lstStyle/>
        <a:p>
          <a:endParaRPr lang="en-US"/>
        </a:p>
      </dgm:t>
    </dgm:pt>
    <dgm:pt modelId="{7DF951FD-5730-4390-AD94-2DF67B6E66E8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A5C4F0A3-FC9C-43EF-A7C5-4D52D72F9E0F}" type="parTrans" cxnId="{9011B67D-2017-4C54-B22F-BDB2666F4884}">
      <dgm:prSet/>
      <dgm:spPr/>
      <dgm:t>
        <a:bodyPr/>
        <a:lstStyle/>
        <a:p>
          <a:endParaRPr lang="en-US"/>
        </a:p>
      </dgm:t>
    </dgm:pt>
    <dgm:pt modelId="{A1547B2F-6A29-4694-AE8F-29351B6572FA}" type="sibTrans" cxnId="{9011B67D-2017-4C54-B22F-BDB2666F4884}">
      <dgm:prSet/>
      <dgm:spPr/>
      <dgm:t>
        <a:bodyPr/>
        <a:lstStyle/>
        <a:p>
          <a:endParaRPr lang="en-US"/>
        </a:p>
      </dgm:t>
    </dgm:pt>
    <dgm:pt modelId="{9AECDE5D-DE0E-4109-AD66-E19309957452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F9A92C3B-0093-4F8D-9B77-CB783C8D5561}" type="parTrans" cxnId="{BC2EB227-DF8B-4F80-8985-463D3AF6A301}">
      <dgm:prSet/>
      <dgm:spPr/>
      <dgm:t>
        <a:bodyPr/>
        <a:lstStyle/>
        <a:p>
          <a:endParaRPr lang="en-US"/>
        </a:p>
      </dgm:t>
    </dgm:pt>
    <dgm:pt modelId="{0D1C3522-336C-4955-9642-60D850C82AEA}" type="sibTrans" cxnId="{BC2EB227-DF8B-4F80-8985-463D3AF6A301}">
      <dgm:prSet/>
      <dgm:spPr/>
      <dgm:t>
        <a:bodyPr/>
        <a:lstStyle/>
        <a:p>
          <a:endParaRPr lang="en-US"/>
        </a:p>
      </dgm:t>
    </dgm:pt>
    <dgm:pt modelId="{F83B19DC-5B70-42C6-A7DD-97C050A1D0CF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7DBE48C-5EC6-45BF-A6A3-EB89AF409771}" type="parTrans" cxnId="{0757D5E6-A36E-4454-B39F-214230F48346}">
      <dgm:prSet/>
      <dgm:spPr/>
      <dgm:t>
        <a:bodyPr/>
        <a:lstStyle/>
        <a:p>
          <a:endParaRPr lang="en-US"/>
        </a:p>
      </dgm:t>
    </dgm:pt>
    <dgm:pt modelId="{E482ECE7-BF10-43CA-A73D-476F2751BC12}" type="sibTrans" cxnId="{0757D5E6-A36E-4454-B39F-214230F48346}">
      <dgm:prSet/>
      <dgm:spPr/>
      <dgm:t>
        <a:bodyPr/>
        <a:lstStyle/>
        <a:p>
          <a:endParaRPr lang="en-US"/>
        </a:p>
      </dgm:t>
    </dgm:pt>
    <dgm:pt modelId="{02F367CF-A72A-4508-93F7-9C12711A0A99}" type="pres">
      <dgm:prSet presAssocID="{C5F3D78B-C7A1-4099-B11E-E415707E64B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D9D94F-685A-4B8E-B55F-B9A3E68343CD}" type="pres">
      <dgm:prSet presAssocID="{AE1DC1D8-F117-4D77-ADE2-7A0D021C7F9D}" presName="horFlow" presStyleCnt="0"/>
      <dgm:spPr/>
    </dgm:pt>
    <dgm:pt modelId="{81645DB4-4BA4-4719-9A14-C9B3AA105EFD}" type="pres">
      <dgm:prSet presAssocID="{AE1DC1D8-F117-4D77-ADE2-7A0D021C7F9D}" presName="bigChev" presStyleLbl="node1" presStyleIdx="0" presStyleCnt="4"/>
      <dgm:spPr/>
    </dgm:pt>
    <dgm:pt modelId="{49543063-3A19-4E43-B787-C639B212A055}" type="pres">
      <dgm:prSet presAssocID="{AE1DC1D8-F117-4D77-ADE2-7A0D021C7F9D}" presName="vSp" presStyleCnt="0"/>
      <dgm:spPr/>
    </dgm:pt>
    <dgm:pt modelId="{D058A41C-3219-4FC1-9C63-ED9EB1B47553}" type="pres">
      <dgm:prSet presAssocID="{7DF951FD-5730-4390-AD94-2DF67B6E66E8}" presName="horFlow" presStyleCnt="0"/>
      <dgm:spPr/>
    </dgm:pt>
    <dgm:pt modelId="{265BB35F-B499-428B-836F-7BD36FD34A42}" type="pres">
      <dgm:prSet presAssocID="{7DF951FD-5730-4390-AD94-2DF67B6E66E8}" presName="bigChev" presStyleLbl="node1" presStyleIdx="1" presStyleCnt="4"/>
      <dgm:spPr/>
    </dgm:pt>
    <dgm:pt modelId="{6096526A-D48B-4098-86B0-9DD69A00ECBA}" type="pres">
      <dgm:prSet presAssocID="{7DF951FD-5730-4390-AD94-2DF67B6E66E8}" presName="vSp" presStyleCnt="0"/>
      <dgm:spPr/>
    </dgm:pt>
    <dgm:pt modelId="{407BA4AB-FC90-4F45-9D21-CBB1999490DA}" type="pres">
      <dgm:prSet presAssocID="{9AECDE5D-DE0E-4109-AD66-E19309957452}" presName="horFlow" presStyleCnt="0"/>
      <dgm:spPr/>
    </dgm:pt>
    <dgm:pt modelId="{AF16CF36-617D-4154-A663-504458652AB2}" type="pres">
      <dgm:prSet presAssocID="{9AECDE5D-DE0E-4109-AD66-E19309957452}" presName="bigChev" presStyleLbl="node1" presStyleIdx="2" presStyleCnt="4"/>
      <dgm:spPr/>
    </dgm:pt>
    <dgm:pt modelId="{44615533-3CAA-4415-A3FE-E2DFB2240FE0}" type="pres">
      <dgm:prSet presAssocID="{9AECDE5D-DE0E-4109-AD66-E19309957452}" presName="vSp" presStyleCnt="0"/>
      <dgm:spPr/>
    </dgm:pt>
    <dgm:pt modelId="{AF6EA522-45B9-44DA-BEE5-BB53B198EDD7}" type="pres">
      <dgm:prSet presAssocID="{F83B19DC-5B70-42C6-A7DD-97C050A1D0CF}" presName="horFlow" presStyleCnt="0"/>
      <dgm:spPr/>
    </dgm:pt>
    <dgm:pt modelId="{A971D80C-2A7E-4FD4-A53E-A9686151ED08}" type="pres">
      <dgm:prSet presAssocID="{F83B19DC-5B70-42C6-A7DD-97C050A1D0CF}" presName="bigChev" presStyleLbl="node1" presStyleIdx="3" presStyleCnt="4"/>
      <dgm:spPr/>
    </dgm:pt>
  </dgm:ptLst>
  <dgm:cxnLst>
    <dgm:cxn modelId="{BC2EB227-DF8B-4F80-8985-463D3AF6A301}" srcId="{C5F3D78B-C7A1-4099-B11E-E415707E64B7}" destId="{9AECDE5D-DE0E-4109-AD66-E19309957452}" srcOrd="2" destOrd="0" parTransId="{F9A92C3B-0093-4F8D-9B77-CB783C8D5561}" sibTransId="{0D1C3522-336C-4955-9642-60D850C82AEA}"/>
    <dgm:cxn modelId="{1CCBD536-434C-483A-982F-816422B69A39}" type="presOf" srcId="{AE1DC1D8-F117-4D77-ADE2-7A0D021C7F9D}" destId="{81645DB4-4BA4-4719-9A14-C9B3AA105EFD}" srcOrd="0" destOrd="0" presId="urn:microsoft.com/office/officeart/2005/8/layout/lProcess3"/>
    <dgm:cxn modelId="{A16F7A6A-414B-4063-98EB-1146F86A4CEA}" type="presOf" srcId="{7DF951FD-5730-4390-AD94-2DF67B6E66E8}" destId="{265BB35F-B499-428B-836F-7BD36FD34A42}" srcOrd="0" destOrd="0" presId="urn:microsoft.com/office/officeart/2005/8/layout/lProcess3"/>
    <dgm:cxn modelId="{016AAD6E-D472-42FB-8050-27BA9D87B058}" type="presOf" srcId="{9AECDE5D-DE0E-4109-AD66-E19309957452}" destId="{AF16CF36-617D-4154-A663-504458652AB2}" srcOrd="0" destOrd="0" presId="urn:microsoft.com/office/officeart/2005/8/layout/lProcess3"/>
    <dgm:cxn modelId="{9011B67D-2017-4C54-B22F-BDB2666F4884}" srcId="{C5F3D78B-C7A1-4099-B11E-E415707E64B7}" destId="{7DF951FD-5730-4390-AD94-2DF67B6E66E8}" srcOrd="1" destOrd="0" parTransId="{A5C4F0A3-FC9C-43EF-A7C5-4D52D72F9E0F}" sibTransId="{A1547B2F-6A29-4694-AE8F-29351B6572FA}"/>
    <dgm:cxn modelId="{316CCFC8-E761-4B37-A910-7650B98958AB}" type="presOf" srcId="{F83B19DC-5B70-42C6-A7DD-97C050A1D0CF}" destId="{A971D80C-2A7E-4FD4-A53E-A9686151ED08}" srcOrd="0" destOrd="0" presId="urn:microsoft.com/office/officeart/2005/8/layout/lProcess3"/>
    <dgm:cxn modelId="{FB9072CA-2858-42EF-B7FE-1247A76B9AA9}" srcId="{C5F3D78B-C7A1-4099-B11E-E415707E64B7}" destId="{AE1DC1D8-F117-4D77-ADE2-7A0D021C7F9D}" srcOrd="0" destOrd="0" parTransId="{6167D4D5-81DB-480A-A271-C3449E67278D}" sibTransId="{4690721C-277D-4A51-814E-E564C0382974}"/>
    <dgm:cxn modelId="{0757D5E6-A36E-4454-B39F-214230F48346}" srcId="{C5F3D78B-C7A1-4099-B11E-E415707E64B7}" destId="{F83B19DC-5B70-42C6-A7DD-97C050A1D0CF}" srcOrd="3" destOrd="0" parTransId="{27DBE48C-5EC6-45BF-A6A3-EB89AF409771}" sibTransId="{E482ECE7-BF10-43CA-A73D-476F2751BC12}"/>
    <dgm:cxn modelId="{C1D9E0F4-A487-4872-AF36-C2CC8ECFA384}" type="presOf" srcId="{C5F3D78B-C7A1-4099-B11E-E415707E64B7}" destId="{02F367CF-A72A-4508-93F7-9C12711A0A99}" srcOrd="0" destOrd="0" presId="urn:microsoft.com/office/officeart/2005/8/layout/lProcess3"/>
    <dgm:cxn modelId="{62AF8AFC-F4E9-45DE-9586-B19470CEBBA2}" type="presParOf" srcId="{02F367CF-A72A-4508-93F7-9C12711A0A99}" destId="{67D9D94F-685A-4B8E-B55F-B9A3E68343CD}" srcOrd="0" destOrd="0" presId="urn:microsoft.com/office/officeart/2005/8/layout/lProcess3"/>
    <dgm:cxn modelId="{4E876ECA-36B9-484E-8717-9AE27E2C55CA}" type="presParOf" srcId="{67D9D94F-685A-4B8E-B55F-B9A3E68343CD}" destId="{81645DB4-4BA4-4719-9A14-C9B3AA105EFD}" srcOrd="0" destOrd="0" presId="urn:microsoft.com/office/officeart/2005/8/layout/lProcess3"/>
    <dgm:cxn modelId="{CD720C2D-81FB-44AA-A323-6245B1426086}" type="presParOf" srcId="{02F367CF-A72A-4508-93F7-9C12711A0A99}" destId="{49543063-3A19-4E43-B787-C639B212A055}" srcOrd="1" destOrd="0" presId="urn:microsoft.com/office/officeart/2005/8/layout/lProcess3"/>
    <dgm:cxn modelId="{B9891759-3551-4222-B6F7-41A6F14C8401}" type="presParOf" srcId="{02F367CF-A72A-4508-93F7-9C12711A0A99}" destId="{D058A41C-3219-4FC1-9C63-ED9EB1B47553}" srcOrd="2" destOrd="0" presId="urn:microsoft.com/office/officeart/2005/8/layout/lProcess3"/>
    <dgm:cxn modelId="{84A3AB1C-EFAA-4B9F-93D7-9B25A592F698}" type="presParOf" srcId="{D058A41C-3219-4FC1-9C63-ED9EB1B47553}" destId="{265BB35F-B499-428B-836F-7BD36FD34A42}" srcOrd="0" destOrd="0" presId="urn:microsoft.com/office/officeart/2005/8/layout/lProcess3"/>
    <dgm:cxn modelId="{130821F0-7240-4BC3-B677-8FEDE51FC350}" type="presParOf" srcId="{02F367CF-A72A-4508-93F7-9C12711A0A99}" destId="{6096526A-D48B-4098-86B0-9DD69A00ECBA}" srcOrd="3" destOrd="0" presId="urn:microsoft.com/office/officeart/2005/8/layout/lProcess3"/>
    <dgm:cxn modelId="{BC84F846-8410-4E82-A676-BB4E358D8A0C}" type="presParOf" srcId="{02F367CF-A72A-4508-93F7-9C12711A0A99}" destId="{407BA4AB-FC90-4F45-9D21-CBB1999490DA}" srcOrd="4" destOrd="0" presId="urn:microsoft.com/office/officeart/2005/8/layout/lProcess3"/>
    <dgm:cxn modelId="{678D830F-1F11-4A23-A0E1-73B0C0D20B74}" type="presParOf" srcId="{407BA4AB-FC90-4F45-9D21-CBB1999490DA}" destId="{AF16CF36-617D-4154-A663-504458652AB2}" srcOrd="0" destOrd="0" presId="urn:microsoft.com/office/officeart/2005/8/layout/lProcess3"/>
    <dgm:cxn modelId="{E4A148D4-1F81-4777-ACB4-C21DAB19ED65}" type="presParOf" srcId="{02F367CF-A72A-4508-93F7-9C12711A0A99}" destId="{44615533-3CAA-4415-A3FE-E2DFB2240FE0}" srcOrd="5" destOrd="0" presId="urn:microsoft.com/office/officeart/2005/8/layout/lProcess3"/>
    <dgm:cxn modelId="{9E018F78-82AC-4ABD-B27F-394D55AD6527}" type="presParOf" srcId="{02F367CF-A72A-4508-93F7-9C12711A0A99}" destId="{AF6EA522-45B9-44DA-BEE5-BB53B198EDD7}" srcOrd="6" destOrd="0" presId="urn:microsoft.com/office/officeart/2005/8/layout/lProcess3"/>
    <dgm:cxn modelId="{C95D38CD-4503-40DD-B0DB-9DF0F80F5C79}" type="presParOf" srcId="{AF6EA522-45B9-44DA-BEE5-BB53B198EDD7}" destId="{A971D80C-2A7E-4FD4-A53E-A9686151ED0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5DB4-4BA4-4719-9A14-C9B3AA105EFD}">
      <dsp:nvSpPr>
        <dsp:cNvPr id="0" name=""/>
        <dsp:cNvSpPr/>
      </dsp:nvSpPr>
      <dsp:spPr>
        <a:xfrm>
          <a:off x="500034" y="265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657"/>
        <a:ext cx="1468788" cy="979192"/>
      </dsp:txXfrm>
    </dsp:sp>
    <dsp:sp modelId="{265BB35F-B499-428B-836F-7BD36FD34A42}">
      <dsp:nvSpPr>
        <dsp:cNvPr id="0" name=""/>
        <dsp:cNvSpPr/>
      </dsp:nvSpPr>
      <dsp:spPr>
        <a:xfrm>
          <a:off x="500034" y="111893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1118937"/>
        <a:ext cx="1468788" cy="979192"/>
      </dsp:txXfrm>
    </dsp:sp>
    <dsp:sp modelId="{AF16CF36-617D-4154-A663-504458652AB2}">
      <dsp:nvSpPr>
        <dsp:cNvPr id="0" name=""/>
        <dsp:cNvSpPr/>
      </dsp:nvSpPr>
      <dsp:spPr>
        <a:xfrm>
          <a:off x="500034" y="2235216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235216"/>
        <a:ext cx="1468788" cy="979192"/>
      </dsp:txXfrm>
    </dsp:sp>
    <dsp:sp modelId="{A971D80C-2A7E-4FD4-A53E-A9686151ED08}">
      <dsp:nvSpPr>
        <dsp:cNvPr id="0" name=""/>
        <dsp:cNvSpPr/>
      </dsp:nvSpPr>
      <dsp:spPr>
        <a:xfrm>
          <a:off x="500034" y="3351495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3351495"/>
        <a:ext cx="1468788" cy="97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4:48:11.8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1538 24575,'20'37'0,"28"35"0,8 15 0,283 629 0,-246-499 0,-76-178 0,-5-6 0,3-1 0,0-1 0,2 0 0,35 46 0,-52-76 0,1 0 0,-1 0 0,1 0 0,0 0 0,0 0 0,-1 0 0,1 0 0,0 0 0,0 0 0,0 0 0,0 0 0,0-1 0,0 1 0,0 0 0,0-1 0,0 1 0,0-1 0,1 1 0,-1-1 0,0 0 0,0 1 0,0-1 0,1 0 0,-1 0 0,0 0 0,0 0 0,1 0 0,-1 0 0,0 0 0,0 0 0,0-1 0,1 1 0,-1 0 0,0-1 0,0 1 0,0-1 0,2 0 0,2-4 0,-1 1 0,0-1 0,-1 0 0,1 0 0,-1 0 0,5-10 0,0 2 0,140-219 0,-121 191 0,148-224 0,1141-1968-3723,-1265 2139-745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4:49:50.8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3310 1418 24575,'-1'8'0,"1"0"0,-2-1 0,1 1 0,-1-1 0,0 1 0,-1-1 0,0 0 0,0 0 0,0 0 0,-5 6 0,-49 66 0,37-53 0,-4 6 0,-2-2 0,0-1 0,-2 0 0,-1-2 0,-2-2 0,0 0 0,-1-2 0,-2-2 0,-44 22 0,6-10 0,-1-4 0,-1-2 0,-1-4 0,-2-3 0,0-4 0,-1-3 0,-137 6 0,-55-3 0,-38 2 0,-158-31 0,383 4 0,0-3 0,1-5 0,-124-40 0,-73-56 0,240 94 0,0-3 0,2-1 0,1-1 0,-62-55 0,89 68 0,-1 0 0,1 0 0,1-1 0,0 0 0,1 0 0,0-1 0,1 0 0,1 0 0,0 0 0,0-1 0,2 0 0,-1 0 0,-1-22 0,0-19 0,3-1 0,5-65 0,-1 44 0,-1 21 0,13-88 0,-8 117 0,0 0 0,1 0 0,2 0 0,1 1 0,16-30 0,-3 14 0,2 2 0,2 1 0,1 2 0,2 0 0,1 2 0,2 1 0,40-30 0,-16 19 0,1 3 0,3 3 0,126-61 0,-184 99 0,288-126 0,-232 105 0,1 3 0,0 3 0,70-9 0,112-5 0,254 3 0,-439 28 0,-1 4 0,0 1 0,59 16 0,162 53 0,-133-34 0,-78-23 0,133 39 0,-161-43 0,0 0 0,-2 3 0,39 23 0,-50-24 0,-1 2 0,-1 0 0,-1 2 0,0 1 0,-2 0 0,0 1 0,18 28 0,6 18 0,49 96 0,-82-138 0,-1 1 0,-1 0 0,-1 0 0,-1 0 0,-1 1 0,-2 0 0,-1 0 0,-1 0 0,-2 1 0,0-1 0,-6 35 0,3-48 6,0 0-1,0-1 0,-2 0 1,0 0-1,0 0 0,-10 18 1,-53 78-185,30-50-1045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55434-D4FA-4F2D-8418-09E35C42D11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4C43A-1B20-68E4-D9E3-B8CCD01A5837}"/>
              </a:ext>
            </a:extLst>
          </p:cNvPr>
          <p:cNvSpPr/>
          <p:nvPr/>
        </p:nvSpPr>
        <p:spPr>
          <a:xfrm>
            <a:off x="-217806" y="-368300"/>
            <a:ext cx="12627612" cy="353483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363CE-04E2-9A3C-3906-F45B83CC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01600"/>
            <a:ext cx="11350171" cy="2387600"/>
          </a:xfrm>
        </p:spPr>
        <p:txBody>
          <a:bodyPr anchor="ctr"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2024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3D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애니메이션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 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기말 프로젝트 보고 </a:t>
            </a:r>
            <a:r>
              <a:rPr lang="en-US" altLang="ko-KR" sz="360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(2</a:t>
            </a:r>
            <a:r>
              <a:rPr lang="ko-KR" altLang="en-US" sz="360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)</a:t>
            </a: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비상구</a:t>
            </a:r>
            <a:r>
              <a:rPr lang="ko-KR" altLang="en-US" sz="2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非常口</a:t>
            </a: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5400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137CF-9CA3-AD84-EA05-C1D6DCE0F12D}"/>
              </a:ext>
            </a:extLst>
          </p:cNvPr>
          <p:cNvGrpSpPr/>
          <p:nvPr/>
        </p:nvGrpSpPr>
        <p:grpSpPr>
          <a:xfrm>
            <a:off x="-217806" y="3499701"/>
            <a:ext cx="12627612" cy="2682228"/>
            <a:chOff x="265113" y="3499701"/>
            <a:chExt cx="12627612" cy="268222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5A667B1-7F74-19BF-E740-94F3F72799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26564"/>
                </p:ext>
              </p:extLst>
            </p:nvPr>
          </p:nvGraphicFramePr>
          <p:xfrm>
            <a:off x="265113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113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989F4E4-9A60-BFD1-50EC-786149718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7265508"/>
                </p:ext>
              </p:extLst>
            </p:nvPr>
          </p:nvGraphicFramePr>
          <p:xfrm>
            <a:off x="3422016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C5A667B1-7F74-19BF-E740-94F3F7279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22016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94576F0-7FA7-7774-9009-19CF5B725A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974399"/>
                </p:ext>
              </p:extLst>
            </p:nvPr>
          </p:nvGraphicFramePr>
          <p:xfrm>
            <a:off x="6578919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989F4E4-9A60-BFD1-50EC-786149718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8919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A3270CC-9E8D-68BF-3F00-06ABA1D3A8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859506"/>
                </p:ext>
              </p:extLst>
            </p:nvPr>
          </p:nvGraphicFramePr>
          <p:xfrm>
            <a:off x="9735822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794576F0-7FA7-7774-9009-19CF5B725A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735822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BC433A-3DA6-CB7C-429E-212A644AD724}"/>
              </a:ext>
            </a:extLst>
          </p:cNvPr>
          <p:cNvSpPr/>
          <p:nvPr/>
        </p:nvSpPr>
        <p:spPr>
          <a:xfrm>
            <a:off x="-217806" y="6527800"/>
            <a:ext cx="12627612" cy="66040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7B772-86E7-D946-4E50-C66C625E7EDE}"/>
              </a:ext>
            </a:extLst>
          </p:cNvPr>
          <p:cNvSpPr txBox="1"/>
          <p:nvPr/>
        </p:nvSpPr>
        <p:spPr>
          <a:xfrm>
            <a:off x="7162800" y="2701205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게임공학과 </a:t>
            </a:r>
            <a:r>
              <a:rPr 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2022180003 </a:t>
            </a:r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김도엽</a:t>
            </a:r>
            <a:endParaRPr lang="en-US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8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BBA7-E5B5-FAF5-4A64-A7C9150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60031C-FC49-0EC8-766B-75048123F294}"/>
              </a:ext>
            </a:extLst>
          </p:cNvPr>
          <p:cNvSpPr/>
          <p:nvPr/>
        </p:nvSpPr>
        <p:spPr>
          <a:xfrm>
            <a:off x="4945261" y="4447280"/>
            <a:ext cx="4216003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주인공이 고속버스를 타는 모습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99DC773-B914-6A95-474D-4BB5DCC2541B}"/>
              </a:ext>
            </a:extLst>
          </p:cNvPr>
          <p:cNvSpPr/>
          <p:nvPr/>
        </p:nvSpPr>
        <p:spPr>
          <a:xfrm>
            <a:off x="1771651" y="5605462"/>
            <a:ext cx="9110662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주인공과 미래 시점의 주인공이 전환되는 </a:t>
            </a:r>
            <a:r>
              <a:rPr lang="ko-KR" altLang="en-US" dirty="0">
                <a:solidFill>
                  <a:srgbClr val="FF000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역전적 구성</a:t>
            </a:r>
            <a:endParaRPr lang="en-US" dirty="0">
              <a:solidFill>
                <a:srgbClr val="FF000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767849D-F7F9-6EEC-5734-6DBBF4EA59F1}"/>
              </a:ext>
            </a:extLst>
          </p:cNvPr>
          <p:cNvSpPr/>
          <p:nvPr/>
        </p:nvSpPr>
        <p:spPr>
          <a:xfrm>
            <a:off x="1603772" y="2271118"/>
            <a:ext cx="3836789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터널 입구를 서성거림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B55836C-6863-EA66-26EF-77E48C5475D2}"/>
              </a:ext>
            </a:extLst>
          </p:cNvPr>
          <p:cNvSpPr/>
          <p:nvPr/>
        </p:nvSpPr>
        <p:spPr>
          <a:xfrm>
            <a:off x="2787699" y="4441625"/>
            <a:ext cx="1830288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이내 터널을 들어감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720537C-9EAB-FBF5-B136-8C8A0D7A0A71}"/>
              </a:ext>
            </a:extLst>
          </p:cNvPr>
          <p:cNvSpPr/>
          <p:nvPr/>
        </p:nvSpPr>
        <p:spPr>
          <a:xfrm>
            <a:off x="6625530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기이한 비상구를 발견하고</a:t>
            </a:r>
            <a:endParaRPr lang="en-US" altLang="ko-KR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바로 현재 시점으로 전환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F64EB1-DF8E-E556-22E8-E044380A09CD}"/>
              </a:ext>
            </a:extLst>
          </p:cNvPr>
          <p:cNvSpPr/>
          <p:nvPr/>
        </p:nvSpPr>
        <p:spPr>
          <a:xfrm>
            <a:off x="9161264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기이한 비상구를 들어감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BD131-3675-AEDA-FABF-0FDBBD77C6C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667000" y="2854525"/>
            <a:ext cx="855167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724488-6CAC-3324-F329-892FC5C403E8}"/>
              </a:ext>
            </a:extLst>
          </p:cNvPr>
          <p:cNvCxnSpPr>
            <a:cxnSpLocks/>
          </p:cNvCxnSpPr>
          <p:nvPr/>
        </p:nvCxnSpPr>
        <p:spPr>
          <a:xfrm flipH="1">
            <a:off x="3702843" y="3762375"/>
            <a:ext cx="326232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598EBF-FC64-D7DE-402E-6DA4F1F9E209}"/>
              </a:ext>
            </a:extLst>
          </p:cNvPr>
          <p:cNvCxnSpPr>
            <a:cxnSpLocks/>
          </p:cNvCxnSpPr>
          <p:nvPr/>
        </p:nvCxnSpPr>
        <p:spPr>
          <a:xfrm>
            <a:off x="7485011" y="3762375"/>
            <a:ext cx="11609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65B06-BC7F-1736-68DD-5AF73A1A8BE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822852" y="2851547"/>
            <a:ext cx="1140173" cy="796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D2E61-14DD-7F61-5DE9-D982316F009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22669" y="2854525"/>
            <a:ext cx="435918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CFFE545-6436-A068-5792-0BFD003A99C2}"/>
              </a:ext>
            </a:extLst>
          </p:cNvPr>
          <p:cNvSpPr/>
          <p:nvPr/>
        </p:nvSpPr>
        <p:spPr>
          <a:xfrm>
            <a:off x="1309687" y="3429000"/>
            <a:ext cx="4786313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30A42-EB05-01FC-A10A-F7D1438A4373}"/>
              </a:ext>
            </a:extLst>
          </p:cNvPr>
          <p:cNvSpPr/>
          <p:nvPr/>
        </p:nvSpPr>
        <p:spPr>
          <a:xfrm>
            <a:off x="6096001" y="3429000"/>
            <a:ext cx="2867024" cy="438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2AD4E6-13D3-EF2E-3377-AFB6290C7CC4}"/>
              </a:ext>
            </a:extLst>
          </p:cNvPr>
          <p:cNvSpPr/>
          <p:nvPr/>
        </p:nvSpPr>
        <p:spPr>
          <a:xfrm>
            <a:off x="8963025" y="3429000"/>
            <a:ext cx="1919288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98EFBB-73BF-D5B1-9EC2-73E4E2AB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4444" r="91111">
                        <a14:foregroundMark x1="8627" y1="57823" x2="8627" y2="57823"/>
                        <a14:foregroundMark x1="8627" y1="70068" x2="8627" y2="70068"/>
                        <a14:foregroundMark x1="6797" y1="65306" x2="6797" y2="65306"/>
                        <a14:foregroundMark x1="4575" y1="58503" x2="4575" y2="58503"/>
                        <a14:foregroundMark x1="91111" y1="67347" x2="91111" y2="67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158" y="2950665"/>
            <a:ext cx="1625705" cy="62478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084FF-35F2-9A68-11CD-5E3305A14EDD}"/>
              </a:ext>
            </a:extLst>
          </p:cNvPr>
          <p:cNvCxnSpPr/>
          <p:nvPr/>
        </p:nvCxnSpPr>
        <p:spPr>
          <a:xfrm flipH="1">
            <a:off x="2286000" y="1528354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A4835-FB6E-F1BF-7977-1197BD33B9BB}"/>
              </a:ext>
            </a:extLst>
          </p:cNvPr>
          <p:cNvCxnSpPr>
            <a:cxnSpLocks/>
          </p:cNvCxnSpPr>
          <p:nvPr/>
        </p:nvCxnSpPr>
        <p:spPr>
          <a:xfrm>
            <a:off x="2285999" y="1502380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30FA99C7-5838-042A-8D55-5FBD5D3BDFC7}"/>
              </a:ext>
            </a:extLst>
          </p:cNvPr>
          <p:cNvSpPr/>
          <p:nvPr/>
        </p:nvSpPr>
        <p:spPr>
          <a:xfrm>
            <a:off x="9444499" y="4450257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다른 세계를 맞이한 주인공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29098-94AA-7586-B1C9-D8D895F0407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358586" y="3762375"/>
            <a:ext cx="283236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551A384B-C660-639E-8FF3-15D816EB484D}"/>
              </a:ext>
            </a:extLst>
          </p:cNvPr>
          <p:cNvSpPr/>
          <p:nvPr/>
        </p:nvSpPr>
        <p:spPr>
          <a:xfrm>
            <a:off x="5011576" y="694286"/>
            <a:ext cx="6544333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중 터널의 입구 부분을 삭제</a:t>
            </a:r>
            <a:endParaRPr lang="en-US" altLang="ko-KR" dirty="0">
              <a:solidFill>
                <a:schemeClr val="tx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-&gt;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영상의 분량 축소</a:t>
            </a:r>
            <a:r>
              <a:rPr lang="en-US" altLang="ko-KR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제작에 요구되는 배경 모델 감축</a:t>
            </a:r>
            <a:endParaRPr lang="en-US" dirty="0">
              <a:solidFill>
                <a:srgbClr val="0070C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2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889-6872-87B5-C941-E098F47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B96636C-6768-5A29-FE8A-B8F35AFE4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779501"/>
              </p:ext>
            </p:extLst>
          </p:nvPr>
        </p:nvGraphicFramePr>
        <p:xfrm>
          <a:off x="6096000" y="1688307"/>
          <a:ext cx="381430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0283" imgH="3649934" progId="">
                  <p:embed/>
                </p:oleObj>
              </mc:Choice>
              <mc:Fallback>
                <p:oleObj r:id="rId2" imgW="6090283" imgH="364993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88307"/>
                        <a:ext cx="381430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1AD8BCD-EEC4-B36C-AA4F-236E5B6CA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4154489"/>
            <a:ext cx="3658442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EFD702-E7D9-27EC-0DF5-2BD609806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61" y="1688307"/>
            <a:ext cx="3658442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BBF3C-A4EB-D7DB-756F-1EC2EB3CD9F8}"/>
              </a:ext>
            </a:extLst>
          </p:cNvPr>
          <p:cNvSpPr txBox="1"/>
          <p:nvPr/>
        </p:nvSpPr>
        <p:spPr>
          <a:xfrm>
            <a:off x="1051197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#1.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터널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A4C66-A70E-935C-AFF0-5A83E15EE69A}"/>
              </a:ext>
            </a:extLst>
          </p:cNvPr>
          <p:cNvSpPr txBox="1"/>
          <p:nvPr/>
        </p:nvSpPr>
        <p:spPr>
          <a:xfrm>
            <a:off x="838200" y="6163490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#3.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비상구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EA79C-4002-B82E-64FB-539742D24B22}"/>
              </a:ext>
            </a:extLst>
          </p:cNvPr>
          <p:cNvSpPr txBox="1"/>
          <p:nvPr/>
        </p:nvSpPr>
        <p:spPr>
          <a:xfrm>
            <a:off x="9910309" y="616348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#4.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???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1F6FA-84C1-0576-DC48-ABA27734BF5F}"/>
              </a:ext>
            </a:extLst>
          </p:cNvPr>
          <p:cNvSpPr txBox="1"/>
          <p:nvPr/>
        </p:nvSpPr>
        <p:spPr>
          <a:xfrm>
            <a:off x="9910309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#2.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 안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C76D8-0536-DF37-5C91-13CD0D5D640B}"/>
              </a:ext>
            </a:extLst>
          </p:cNvPr>
          <p:cNvGrpSpPr/>
          <p:nvPr/>
        </p:nvGrpSpPr>
        <p:grpSpPr>
          <a:xfrm>
            <a:off x="2403747" y="1553215"/>
            <a:ext cx="3318420" cy="2556183"/>
            <a:chOff x="2823051" y="931927"/>
            <a:chExt cx="2521132" cy="3840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AABA4A4-1E1B-78CF-4B7D-CBC5A3299C64}"/>
                </a:ext>
              </a:extLst>
            </p:cNvPr>
            <p:cNvCxnSpPr/>
            <p:nvPr/>
          </p:nvCxnSpPr>
          <p:spPr>
            <a:xfrm flipH="1">
              <a:off x="2823052" y="957901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3D3AFA7-F5C3-99BF-B575-E07643516724}"/>
                </a:ext>
              </a:extLst>
            </p:cNvPr>
            <p:cNvCxnSpPr>
              <a:cxnSpLocks/>
            </p:cNvCxnSpPr>
            <p:nvPr/>
          </p:nvCxnSpPr>
          <p:spPr>
            <a:xfrm>
              <a:off x="2823051" y="931927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Modern Ambient Jungle Mix [2] (Intelligent DnB) - YouTube">
            <a:extLst>
              <a:ext uri="{FF2B5EF4-FFF2-40B4-BE49-F238E27FC236}">
                <a16:creationId xmlns:a16="http://schemas.microsoft.com/office/drawing/2014/main" id="{E7F4F408-B629-AA4B-AE4A-1A26D311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1"/>
          <a:stretch/>
        </p:blipFill>
        <p:spPr bwMode="auto">
          <a:xfrm>
            <a:off x="6095999" y="4154487"/>
            <a:ext cx="3814309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9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47B0-3BC0-B617-2791-EFE74E6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자료 수집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D326C2-AA7D-8835-5A86-D1E1FB61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7" y="2183364"/>
            <a:ext cx="4778829" cy="35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6667FE2-A3D5-CE00-C876-9EF4A8D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30" y="2183364"/>
            <a:ext cx="2671277" cy="35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1830EEA-9388-1B3C-7C9D-D99286CE9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/>
          <a:stretch/>
        </p:blipFill>
        <p:spPr bwMode="auto">
          <a:xfrm>
            <a:off x="8554421" y="2190221"/>
            <a:ext cx="2978216" cy="35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4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EF89-1809-F414-332B-642AAE514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BACF-7315-5304-8C83-FC989551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모델 제작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26EC49-B374-3DED-5614-EE2A2CC8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27" y="1908175"/>
            <a:ext cx="6271727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52818-A4ED-5669-6649-98BF78A4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07" y="1908175"/>
            <a:ext cx="4813365" cy="40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98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0F24-133E-0B19-7C1F-AFE2DABD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D00-F883-93F4-C4CA-E33E681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진행 사항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0F645-2CA8-1AD7-5BB4-BC627003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7" y="1027906"/>
            <a:ext cx="6976573" cy="50590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1F57F9-568B-82FE-F9CD-F8A0A4152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2695"/>
              </p:ext>
            </p:extLst>
          </p:nvPr>
        </p:nvGraphicFramePr>
        <p:xfrm>
          <a:off x="628650" y="1753626"/>
          <a:ext cx="3448050" cy="4333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6BED9-C3F8-3A22-4240-7363A6C2CC3B}"/>
              </a:ext>
            </a:extLst>
          </p:cNvPr>
          <p:cNvSpPr txBox="1"/>
          <p:nvPr/>
        </p:nvSpPr>
        <p:spPr>
          <a:xfrm>
            <a:off x="4736002" y="6086972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관리를 위한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Notion〉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63547F-B680-5F66-BD9B-405B3F87A419}"/>
                  </a:ext>
                </a:extLst>
              </p14:cNvPr>
              <p14:cNvContentPartPr/>
              <p14:nvPr/>
            </p14:nvContentPartPr>
            <p14:xfrm>
              <a:off x="2168177" y="1261903"/>
              <a:ext cx="893520" cy="105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63547F-B680-5F66-BD9B-405B3F87A4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5537" y="1199263"/>
                <a:ext cx="101916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27A3C78-8E8B-5E26-B0C4-422C5ED3F087}"/>
                  </a:ext>
                </a:extLst>
              </p14:cNvPr>
              <p14:cNvContentPartPr/>
              <p14:nvPr/>
            </p14:nvContentPartPr>
            <p14:xfrm>
              <a:off x="1786937" y="3029503"/>
              <a:ext cx="1298880" cy="758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27A3C78-8E8B-5E26-B0C4-422C5ED3F0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4297" y="2966863"/>
                <a:ext cx="1424520" cy="8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86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B95-8B6F-7CE0-DBED-B5721182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감사합니다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4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7" ma:contentTypeDescription="새 문서를 만듭니다." ma:contentTypeScope="" ma:versionID="c6996b50dacfaadafafb7b3731a7f6d4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7a42233f253df8d18397cdc9caa8fd06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278486-02E3-497A-A637-AAC515A0D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0BEB85-6BA5-4649-9727-BE146A857DE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9355d4e4-c342-4770-8d34-c37815e2beaf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400B283-F884-4DA2-987D-92FCDA28DC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129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 Display</vt:lpstr>
      <vt:lpstr>Arial</vt:lpstr>
      <vt:lpstr>Aptos</vt:lpstr>
      <vt:lpstr>a견나루</vt:lpstr>
      <vt:lpstr>Office Theme</vt:lpstr>
      <vt:lpstr> 2024 3D애니메이션2 기말 프로젝트 보고 (2주차)  〈비상구非常口〉</vt:lpstr>
      <vt:lpstr>기획 변경</vt:lpstr>
      <vt:lpstr>기획 변경</vt:lpstr>
      <vt:lpstr>자료 수집</vt:lpstr>
      <vt:lpstr>모델 제작</vt:lpstr>
      <vt:lpstr>진행 사항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김도엽(2022180003)</dc:creator>
  <cp:lastModifiedBy>김도엽(2022180003)</cp:lastModifiedBy>
  <cp:revision>18</cp:revision>
  <dcterms:created xsi:type="dcterms:W3CDTF">2024-11-11T23:44:29Z</dcterms:created>
  <dcterms:modified xsi:type="dcterms:W3CDTF">2024-11-19T19:21:51Z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